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78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7336-3F32-47A9-8B2E-A4E9570C14F2}" type="datetimeFigureOut">
              <a:rPr lang="en-US" smtClean="0"/>
              <a:t>7/5/2014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2787-F40E-4B39-8C79-6F04DD2B0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25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7336-3F32-47A9-8B2E-A4E9570C14F2}" type="datetimeFigureOut">
              <a:rPr lang="en-US" smtClean="0"/>
              <a:t>7/5/2014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2787-F40E-4B39-8C79-6F04DD2B0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72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7336-3F32-47A9-8B2E-A4E9570C14F2}" type="datetimeFigureOut">
              <a:rPr lang="en-US" smtClean="0"/>
              <a:t>7/5/2014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2787-F40E-4B39-8C79-6F04DD2B0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90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7336-3F32-47A9-8B2E-A4E9570C14F2}" type="datetimeFigureOut">
              <a:rPr lang="en-US" smtClean="0"/>
              <a:t>7/5/2014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2787-F40E-4B39-8C79-6F04DD2B0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87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7336-3F32-47A9-8B2E-A4E9570C14F2}" type="datetimeFigureOut">
              <a:rPr lang="en-US" smtClean="0"/>
              <a:t>7/5/2014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2787-F40E-4B39-8C79-6F04DD2B0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20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7336-3F32-47A9-8B2E-A4E9570C14F2}" type="datetimeFigureOut">
              <a:rPr lang="en-US" smtClean="0"/>
              <a:t>7/5/2014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2787-F40E-4B39-8C79-6F04DD2B0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8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7336-3F32-47A9-8B2E-A4E9570C14F2}" type="datetimeFigureOut">
              <a:rPr lang="en-US" smtClean="0"/>
              <a:t>7/5/2014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2787-F40E-4B39-8C79-6F04DD2B0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910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7336-3F32-47A9-8B2E-A4E9570C14F2}" type="datetimeFigureOut">
              <a:rPr lang="en-US" smtClean="0"/>
              <a:t>7/5/2014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2787-F40E-4B39-8C79-6F04DD2B0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79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7336-3F32-47A9-8B2E-A4E9570C14F2}" type="datetimeFigureOut">
              <a:rPr lang="en-US" smtClean="0"/>
              <a:t>7/5/2014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2787-F40E-4B39-8C79-6F04DD2B0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17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7336-3F32-47A9-8B2E-A4E9570C14F2}" type="datetimeFigureOut">
              <a:rPr lang="en-US" smtClean="0"/>
              <a:t>7/5/2014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2787-F40E-4B39-8C79-6F04DD2B0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124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7336-3F32-47A9-8B2E-A4E9570C14F2}" type="datetimeFigureOut">
              <a:rPr lang="en-US" smtClean="0"/>
              <a:t>7/5/2014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2787-F40E-4B39-8C79-6F04DD2B0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9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17336-3F32-47A9-8B2E-A4E9570C14F2}" type="datetimeFigureOut">
              <a:rPr lang="en-US" smtClean="0"/>
              <a:t>7/5/2014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52787-F40E-4B39-8C79-6F04DD2B0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51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5430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</dc:creator>
  <cp:lastModifiedBy>g</cp:lastModifiedBy>
  <cp:revision>1</cp:revision>
  <dcterms:created xsi:type="dcterms:W3CDTF">2014-07-05T13:11:46Z</dcterms:created>
  <dcterms:modified xsi:type="dcterms:W3CDTF">2014-07-05T13:13:05Z</dcterms:modified>
</cp:coreProperties>
</file>